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70" r:id="rId4"/>
    <p:sldId id="269" r:id="rId5"/>
    <p:sldId id="273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3F5"/>
    <a:srgbClr val="1B3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B325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4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2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4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95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6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2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0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7363"/>
            <a:ext cx="5486400" cy="35202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79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66B9-EC0F-48D1-8F95-7127A9502889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48F4-9979-4BDD-9E6E-0D3529C11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7644" y="6374106"/>
            <a:ext cx="2217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/>
              <a:t>HR Elements for HR Practitioners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5418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7F48F4-9979-4BDD-9E6E-0D3529C1119F}" type="slidenum">
              <a:rPr lang="en-US" sz="12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Line 2"/>
          <p:cNvSpPr>
            <a:spLocks noChangeShapeType="1"/>
          </p:cNvSpPr>
          <p:nvPr userDrawn="1"/>
        </p:nvSpPr>
        <p:spPr bwMode="auto">
          <a:xfrm>
            <a:off x="381000" y="1154875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21" descr="DCIPS_blue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28600"/>
            <a:ext cx="2133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42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cips.dtic.mil/training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15: Course 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Duration: 10 minutes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43249" y="6507331"/>
            <a:ext cx="8830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15- 1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Course Conclusion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618" y="1812967"/>
            <a:ext cx="8229600" cy="4525963"/>
          </a:xfrm>
        </p:spPr>
        <p:txBody>
          <a:bodyPr/>
          <a:lstStyle/>
          <a:p>
            <a:r>
              <a:rPr lang="en-US" sz="2400" dirty="0" smtClean="0"/>
              <a:t>History of DCIPS</a:t>
            </a:r>
          </a:p>
          <a:p>
            <a:r>
              <a:rPr lang="en-US" sz="2400" dirty="0" smtClean="0"/>
              <a:t>DCIPS Occupational Structure</a:t>
            </a:r>
          </a:p>
          <a:p>
            <a:r>
              <a:rPr lang="en-US" sz="2400" dirty="0" smtClean="0"/>
              <a:t>Position </a:t>
            </a:r>
            <a:r>
              <a:rPr lang="en-US" sz="2400" dirty="0" smtClean="0"/>
              <a:t>Alignment</a:t>
            </a:r>
            <a:endParaRPr lang="en-US" sz="2400" dirty="0" smtClean="0"/>
          </a:p>
          <a:p>
            <a:r>
              <a:rPr lang="en-US" sz="2400" dirty="0" smtClean="0"/>
              <a:t>Employment </a:t>
            </a:r>
            <a:r>
              <a:rPr lang="en-US" sz="2400" dirty="0" smtClean="0"/>
              <a:t>and </a:t>
            </a:r>
            <a:r>
              <a:rPr lang="en-US" sz="2400" dirty="0" smtClean="0"/>
              <a:t>Placement                                           </a:t>
            </a:r>
            <a:r>
              <a:rPr lang="en-US" sz="2400" dirty="0" smtClean="0"/>
              <a:t>C</a:t>
            </a:r>
            <a:r>
              <a:rPr lang="en-US" sz="2400" dirty="0" smtClean="0"/>
              <a:t>onsiderations</a:t>
            </a:r>
            <a:endParaRPr lang="en-US" sz="2400" dirty="0" smtClean="0"/>
          </a:p>
          <a:p>
            <a:r>
              <a:rPr lang="en-US" sz="2400" dirty="0" smtClean="0"/>
              <a:t>Compensation Administration</a:t>
            </a:r>
            <a:endParaRPr lang="en-US" sz="2400" dirty="0" smtClean="0"/>
          </a:p>
          <a:p>
            <a:r>
              <a:rPr lang="en-US" sz="2400" dirty="0" smtClean="0"/>
              <a:t>Performance </a:t>
            </a:r>
            <a:r>
              <a:rPr lang="en-US" sz="2400" dirty="0" smtClean="0"/>
              <a:t>Management</a:t>
            </a:r>
            <a:endParaRPr lang="en-US" sz="2400" dirty="0" smtClean="0"/>
          </a:p>
          <a:p>
            <a:r>
              <a:rPr lang="en-US" sz="2400" dirty="0" smtClean="0"/>
              <a:t>Disciplinary, </a:t>
            </a:r>
            <a:r>
              <a:rPr lang="en-US" sz="2400" dirty="0" smtClean="0"/>
              <a:t>Performance-Based</a:t>
            </a:r>
            <a:r>
              <a:rPr lang="en-US" sz="2400" dirty="0" smtClean="0"/>
              <a:t>, and </a:t>
            </a:r>
            <a:r>
              <a:rPr lang="en-US" sz="2400" dirty="0" smtClean="0"/>
              <a:t>Adverse </a:t>
            </a:r>
            <a:r>
              <a:rPr lang="en-US" sz="2400" dirty="0"/>
              <a:t>A</a:t>
            </a:r>
            <a:r>
              <a:rPr lang="en-US" sz="2400" dirty="0" smtClean="0"/>
              <a:t>ctions</a:t>
            </a:r>
            <a:endParaRPr lang="en-US" sz="2400" dirty="0" smtClean="0"/>
          </a:p>
          <a:p>
            <a:r>
              <a:rPr lang="en-US" sz="2400" dirty="0" smtClean="0"/>
              <a:t>Employee </a:t>
            </a:r>
            <a:r>
              <a:rPr lang="en-US" sz="2400" dirty="0" smtClean="0"/>
              <a:t>Grievances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490806" y="215681"/>
            <a:ext cx="463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Course Topic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5009" y="6507331"/>
            <a:ext cx="9512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15- 2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0618" y="106057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Course Topics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Course Conclusion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46" y="1709013"/>
            <a:ext cx="2528413" cy="17011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0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sz="2400" dirty="0" smtClean="0"/>
              <a:t>Awards and </a:t>
            </a:r>
            <a:r>
              <a:rPr lang="en-US" sz="2400" dirty="0" smtClean="0"/>
              <a:t>Recognition</a:t>
            </a:r>
            <a:endParaRPr lang="en-US" sz="2400" dirty="0" smtClean="0"/>
          </a:p>
          <a:p>
            <a:r>
              <a:rPr lang="en-US" sz="2400" dirty="0" smtClean="0"/>
              <a:t>Performance-Based </a:t>
            </a:r>
            <a:r>
              <a:rPr lang="en-US" sz="2400" dirty="0"/>
              <a:t>C</a:t>
            </a:r>
            <a:r>
              <a:rPr lang="en-US" sz="2400" dirty="0" smtClean="0"/>
              <a:t>ompensation</a:t>
            </a:r>
            <a:endParaRPr lang="en-US" sz="2400" dirty="0" smtClean="0"/>
          </a:p>
          <a:p>
            <a:r>
              <a:rPr lang="en-US" sz="2400" dirty="0" smtClean="0"/>
              <a:t>Special </a:t>
            </a:r>
            <a:r>
              <a:rPr lang="en-US" sz="2400" dirty="0" smtClean="0"/>
              <a:t>Categories </a:t>
            </a:r>
            <a:r>
              <a:rPr lang="en-US" sz="2400" dirty="0" smtClean="0"/>
              <a:t>of </a:t>
            </a:r>
            <a:r>
              <a:rPr lang="en-US" sz="2400" dirty="0" smtClean="0"/>
              <a:t>Personnel</a:t>
            </a:r>
            <a:endParaRPr lang="en-US" sz="2400" dirty="0" smtClean="0"/>
          </a:p>
          <a:p>
            <a:r>
              <a:rPr lang="en-US" sz="2400" dirty="0" smtClean="0"/>
              <a:t>Adjustment in Force (AIF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Professional Development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490806" y="215681"/>
            <a:ext cx="463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Course Topic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5009" y="6507331"/>
            <a:ext cx="9512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15- 3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7200" y="105354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Course Topics (Continued)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108519" y="3913476"/>
            <a:ext cx="3398717" cy="2265811"/>
            <a:chOff x="5108519" y="3913476"/>
            <a:chExt cx="3398717" cy="226581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519" y="3913476"/>
              <a:ext cx="3398717" cy="22658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697898">
              <a:off x="6772368" y="4605561"/>
              <a:ext cx="794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DCIPS HR Elements</a:t>
              </a:r>
              <a:endParaRPr lang="en-US" sz="1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Course Conclusion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41" y="2346343"/>
            <a:ext cx="2743199" cy="1828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8178"/>
            <a:ext cx="8229600" cy="46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Visit </a:t>
            </a:r>
            <a:r>
              <a:rPr lang="en-US" sz="2400" u="sng" dirty="0">
                <a:hlinkClick r:id="rId3"/>
              </a:rPr>
              <a:t>http://dcips.dtic.mil/training.html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490806" y="215681"/>
            <a:ext cx="463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Additional DCIPS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1661" y="6507331"/>
            <a:ext cx="7546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7200" y="1063646"/>
            <a:ext cx="552893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Additional DCIPS Training Courses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96275" y="6507331"/>
            <a:ext cx="8299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15-4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5" y="2334468"/>
            <a:ext cx="2809036" cy="1828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" b="20650"/>
          <a:stretch/>
        </p:blipFill>
        <p:spPr>
          <a:xfrm>
            <a:off x="5624782" y="2334468"/>
            <a:ext cx="3183553" cy="1828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Course Conclusion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0806" y="215681"/>
            <a:ext cx="463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HR Practitioner Role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1661" y="6507331"/>
            <a:ext cx="7546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7200" y="1063646"/>
            <a:ext cx="552893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HR Practitioner Role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96275" y="6507331"/>
            <a:ext cx="8299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15-5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Course Conclusion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t="19776" r="6943" b="9851"/>
          <a:stretch/>
        </p:blipFill>
        <p:spPr>
          <a:xfrm>
            <a:off x="634622" y="2053988"/>
            <a:ext cx="3396766" cy="28250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5399" r="8447" b="5717"/>
          <a:stretch/>
        </p:blipFill>
        <p:spPr>
          <a:xfrm>
            <a:off x="3719017" y="1452110"/>
            <a:ext cx="3282285" cy="24375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9" b="5114"/>
          <a:stretch/>
        </p:blipFill>
        <p:spPr>
          <a:xfrm>
            <a:off x="2672692" y="4069088"/>
            <a:ext cx="2687467" cy="26177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72" y="3635504"/>
            <a:ext cx="3314657" cy="248714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3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01129" y="2462154"/>
            <a:ext cx="3252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BFF3F5"/>
                </a:solidFill>
                <a:latin typeface="Myriad Pro" pitchFamily="34" charset="0"/>
              </a:rPr>
              <a:t>Congratulations on completing HR Elements for </a:t>
            </a:r>
            <a:r>
              <a:rPr lang="en-US" sz="2500" b="1" dirty="0" smtClean="0">
                <a:solidFill>
                  <a:srgbClr val="BFF3F5"/>
                </a:solidFill>
                <a:latin typeface="Myriad Pro" pitchFamily="34" charset="0"/>
              </a:rPr>
              <a:t>HR </a:t>
            </a:r>
            <a:r>
              <a:rPr lang="en-US" sz="2500" b="1" dirty="0" smtClean="0">
                <a:solidFill>
                  <a:srgbClr val="BFF3F5"/>
                </a:solidFill>
                <a:latin typeface="Myriad Pro" pitchFamily="34" charset="0"/>
              </a:rPr>
              <a:t>Practitioners! </a:t>
            </a:r>
          </a:p>
        </p:txBody>
      </p:sp>
      <p:pic>
        <p:nvPicPr>
          <p:cNvPr id="1026" name="Picture 2" descr="C:\Users\Lorie.King\Pictures\Images 3\shutterstock_18554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78" y="1945778"/>
            <a:ext cx="3523584" cy="26639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524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BFF3F5"/>
                </a:solidFill>
              </a:rPr>
              <a:t>One Defense Intelligence Enterprise.  One Common </a:t>
            </a:r>
            <a:r>
              <a:rPr lang="en-US" sz="2400" dirty="0" smtClean="0">
                <a:solidFill>
                  <a:srgbClr val="BFF3F5"/>
                </a:solidFill>
              </a:rPr>
              <a:t>System.</a:t>
            </a:r>
            <a:endParaRPr lang="en-US" sz="2400" dirty="0">
              <a:solidFill>
                <a:srgbClr val="BFF3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131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Myriad Pro</vt:lpstr>
      <vt:lpstr>Office Theme</vt:lpstr>
      <vt:lpstr>Lesson 15: Course 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cmilas</dc:creator>
  <cp:lastModifiedBy>Holtmann, Cara</cp:lastModifiedBy>
  <cp:revision>75</cp:revision>
  <dcterms:created xsi:type="dcterms:W3CDTF">2011-10-04T13:06:12Z</dcterms:created>
  <dcterms:modified xsi:type="dcterms:W3CDTF">2015-11-25T18:36:43Z</dcterms:modified>
</cp:coreProperties>
</file>